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57" r:id="rId4"/>
    <p:sldId id="273" r:id="rId5"/>
    <p:sldId id="260" r:id="rId6"/>
    <p:sldId id="263" r:id="rId7"/>
    <p:sldId id="264" r:id="rId8"/>
    <p:sldId id="296" r:id="rId9"/>
    <p:sldId id="297" r:id="rId10"/>
    <p:sldId id="286" r:id="rId11"/>
    <p:sldId id="301" r:id="rId12"/>
    <p:sldId id="284" r:id="rId13"/>
    <p:sldId id="265" r:id="rId14"/>
    <p:sldId id="266" r:id="rId15"/>
    <p:sldId id="267" r:id="rId16"/>
    <p:sldId id="279" r:id="rId17"/>
    <p:sldId id="268" r:id="rId18"/>
    <p:sldId id="269" r:id="rId19"/>
    <p:sldId id="280" r:id="rId20"/>
    <p:sldId id="276" r:id="rId21"/>
    <p:sldId id="275" r:id="rId22"/>
    <p:sldId id="291" r:id="rId23"/>
    <p:sldId id="271" r:id="rId24"/>
    <p:sldId id="270" r:id="rId25"/>
    <p:sldId id="287" r:id="rId26"/>
    <p:sldId id="272" r:id="rId27"/>
    <p:sldId id="305" r:id="rId28"/>
    <p:sldId id="298" r:id="rId29"/>
    <p:sldId id="283" r:id="rId30"/>
    <p:sldId id="289" r:id="rId31"/>
    <p:sldId id="299" r:id="rId32"/>
    <p:sldId id="300" r:id="rId33"/>
    <p:sldId id="303" r:id="rId34"/>
    <p:sldId id="304" r:id="rId35"/>
    <p:sldId id="292" r:id="rId36"/>
    <p:sldId id="281" r:id="rId37"/>
    <p:sldId id="293" r:id="rId38"/>
    <p:sldId id="277" r:id="rId39"/>
    <p:sldId id="2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8"/>
    <p:restoredTop sz="95768"/>
  </p:normalViewPr>
  <p:slideViewPr>
    <p:cSldViewPr snapToGrid="0" snapToObjects="1">
      <p:cViewPr varScale="1">
        <p:scale>
          <a:sx n="138" d="100"/>
          <a:sy n="138" d="100"/>
        </p:scale>
        <p:origin x="13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7F0BE-6D42-40A9-ABCB-7A25E501E77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D6BE36-6349-457C-AC39-77724829558A}">
      <dgm:prSet/>
      <dgm:spPr/>
      <dgm:t>
        <a:bodyPr/>
        <a:lstStyle/>
        <a:p>
          <a:r>
            <a:rPr lang="en-US"/>
            <a:t>ORKL.eu</a:t>
          </a:r>
        </a:p>
      </dgm:t>
    </dgm:pt>
    <dgm:pt modelId="{7EC84208-1AEF-40BF-A28B-9F2A0F4F88D8}" type="parTrans" cxnId="{94BD5355-9A9F-45D3-967C-6169C4920606}">
      <dgm:prSet/>
      <dgm:spPr/>
      <dgm:t>
        <a:bodyPr/>
        <a:lstStyle/>
        <a:p>
          <a:endParaRPr lang="en-US"/>
        </a:p>
      </dgm:t>
    </dgm:pt>
    <dgm:pt modelId="{2F9A7F89-FCAE-4D13-978D-175445CCE65F}" type="sibTrans" cxnId="{94BD5355-9A9F-45D3-967C-6169C4920606}">
      <dgm:prSet/>
      <dgm:spPr/>
      <dgm:t>
        <a:bodyPr/>
        <a:lstStyle/>
        <a:p>
          <a:endParaRPr lang="en-US"/>
        </a:p>
      </dgm:t>
    </dgm:pt>
    <dgm:pt modelId="{5A4C4047-28C0-4312-915D-D06ADB3AB5A3}">
      <dgm:prSet/>
      <dgm:spPr/>
      <dgm:t>
        <a:bodyPr/>
        <a:lstStyle/>
        <a:p>
          <a:r>
            <a:rPr lang="en-US" dirty="0"/>
            <a:t>Bosch</a:t>
          </a:r>
        </a:p>
      </dgm:t>
    </dgm:pt>
    <dgm:pt modelId="{EF4A42A4-2FEB-4202-8DEB-475B9D381419}" type="parTrans" cxnId="{41FBB904-057C-4335-B1F2-46607BD977F9}">
      <dgm:prSet/>
      <dgm:spPr/>
      <dgm:t>
        <a:bodyPr/>
        <a:lstStyle/>
        <a:p>
          <a:endParaRPr lang="en-US"/>
        </a:p>
      </dgm:t>
    </dgm:pt>
    <dgm:pt modelId="{7D8FD900-BB75-40C1-880F-E9392D3E4A6F}" type="sibTrans" cxnId="{41FBB904-057C-4335-B1F2-46607BD977F9}">
      <dgm:prSet/>
      <dgm:spPr/>
      <dgm:t>
        <a:bodyPr/>
        <a:lstStyle/>
        <a:p>
          <a:endParaRPr lang="en-US"/>
        </a:p>
      </dgm:t>
    </dgm:pt>
    <dgm:pt modelId="{0A6B52A9-E02C-433C-8D17-6687436BF91F}">
      <dgm:prSet/>
      <dgm:spPr/>
      <dgm:t>
        <a:bodyPr/>
        <a:lstStyle/>
        <a:p>
          <a:r>
            <a:rPr lang="en-US" dirty="0" err="1"/>
            <a:t>Mitre</a:t>
          </a:r>
          <a:endParaRPr lang="en-US" dirty="0"/>
        </a:p>
      </dgm:t>
    </dgm:pt>
    <dgm:pt modelId="{86700DF8-1C3B-4C9B-A791-B00F915BC650}" type="parTrans" cxnId="{BBF3B409-1686-49B9-A6C2-95BC7A865A00}">
      <dgm:prSet/>
      <dgm:spPr/>
      <dgm:t>
        <a:bodyPr/>
        <a:lstStyle/>
        <a:p>
          <a:endParaRPr lang="en-US"/>
        </a:p>
      </dgm:t>
    </dgm:pt>
    <dgm:pt modelId="{CE159654-498D-4592-BE12-F0FECBAA0326}" type="sibTrans" cxnId="{BBF3B409-1686-49B9-A6C2-95BC7A865A00}">
      <dgm:prSet/>
      <dgm:spPr/>
      <dgm:t>
        <a:bodyPr/>
        <a:lstStyle/>
        <a:p>
          <a:endParaRPr lang="en-US"/>
        </a:p>
      </dgm:t>
    </dgm:pt>
    <dgm:pt modelId="{15A7F308-E099-483E-BFA9-FE7414D2789A}" type="pres">
      <dgm:prSet presAssocID="{27F7F0BE-6D42-40A9-ABCB-7A25E501E7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4D543A-5F26-4ADB-83BF-3F5D33BD5AE0}" type="pres">
      <dgm:prSet presAssocID="{24D6BE36-6349-457C-AC39-77724829558A}" presName="hierRoot1" presStyleCnt="0"/>
      <dgm:spPr/>
    </dgm:pt>
    <dgm:pt modelId="{65BCA4C9-E80E-4160-807C-34750324D7CF}" type="pres">
      <dgm:prSet presAssocID="{24D6BE36-6349-457C-AC39-77724829558A}" presName="composite" presStyleCnt="0"/>
      <dgm:spPr/>
    </dgm:pt>
    <dgm:pt modelId="{5E563EDF-DC14-48C1-AF77-6AE7FA470D34}" type="pres">
      <dgm:prSet presAssocID="{24D6BE36-6349-457C-AC39-77724829558A}" presName="background" presStyleLbl="node0" presStyleIdx="0" presStyleCnt="3"/>
      <dgm:spPr/>
    </dgm:pt>
    <dgm:pt modelId="{99F8AC78-3695-4862-9469-BDE623B03BF6}" type="pres">
      <dgm:prSet presAssocID="{24D6BE36-6349-457C-AC39-77724829558A}" presName="text" presStyleLbl="fgAcc0" presStyleIdx="0" presStyleCnt="3">
        <dgm:presLayoutVars>
          <dgm:chPref val="3"/>
        </dgm:presLayoutVars>
      </dgm:prSet>
      <dgm:spPr/>
    </dgm:pt>
    <dgm:pt modelId="{7B0BACDA-5C26-4598-9102-8B89FCD732B9}" type="pres">
      <dgm:prSet presAssocID="{24D6BE36-6349-457C-AC39-77724829558A}" presName="hierChild2" presStyleCnt="0"/>
      <dgm:spPr/>
    </dgm:pt>
    <dgm:pt modelId="{F77F77A6-5B9A-4658-B3C6-9268BBEC81B5}" type="pres">
      <dgm:prSet presAssocID="{5A4C4047-28C0-4312-915D-D06ADB3AB5A3}" presName="hierRoot1" presStyleCnt="0"/>
      <dgm:spPr/>
    </dgm:pt>
    <dgm:pt modelId="{A9633534-D2BB-4145-BC37-E510E369FE7D}" type="pres">
      <dgm:prSet presAssocID="{5A4C4047-28C0-4312-915D-D06ADB3AB5A3}" presName="composite" presStyleCnt="0"/>
      <dgm:spPr/>
    </dgm:pt>
    <dgm:pt modelId="{4BB26B4D-C05E-4186-B885-B2CB3E30CDD6}" type="pres">
      <dgm:prSet presAssocID="{5A4C4047-28C0-4312-915D-D06ADB3AB5A3}" presName="background" presStyleLbl="node0" presStyleIdx="1" presStyleCnt="3"/>
      <dgm:spPr/>
    </dgm:pt>
    <dgm:pt modelId="{A47442D3-7A1D-4BFF-9F14-1FF28DE65121}" type="pres">
      <dgm:prSet presAssocID="{5A4C4047-28C0-4312-915D-D06ADB3AB5A3}" presName="text" presStyleLbl="fgAcc0" presStyleIdx="1" presStyleCnt="3">
        <dgm:presLayoutVars>
          <dgm:chPref val="3"/>
        </dgm:presLayoutVars>
      </dgm:prSet>
      <dgm:spPr/>
    </dgm:pt>
    <dgm:pt modelId="{A635401E-2DEF-4545-BFC6-7899A3FBB508}" type="pres">
      <dgm:prSet presAssocID="{5A4C4047-28C0-4312-915D-D06ADB3AB5A3}" presName="hierChild2" presStyleCnt="0"/>
      <dgm:spPr/>
    </dgm:pt>
    <dgm:pt modelId="{54EFCD7E-E189-4F91-A282-C025934A1517}" type="pres">
      <dgm:prSet presAssocID="{0A6B52A9-E02C-433C-8D17-6687436BF91F}" presName="hierRoot1" presStyleCnt="0"/>
      <dgm:spPr/>
    </dgm:pt>
    <dgm:pt modelId="{1AB5AB69-8AE7-4D44-B59A-599DBD8DC3B7}" type="pres">
      <dgm:prSet presAssocID="{0A6B52A9-E02C-433C-8D17-6687436BF91F}" presName="composite" presStyleCnt="0"/>
      <dgm:spPr/>
    </dgm:pt>
    <dgm:pt modelId="{F36EE4B9-2F7E-48CF-8188-1A6676DB76C7}" type="pres">
      <dgm:prSet presAssocID="{0A6B52A9-E02C-433C-8D17-6687436BF91F}" presName="background" presStyleLbl="node0" presStyleIdx="2" presStyleCnt="3"/>
      <dgm:spPr/>
    </dgm:pt>
    <dgm:pt modelId="{CFF56D7F-027F-4D13-B47D-8BFBE991BDE1}" type="pres">
      <dgm:prSet presAssocID="{0A6B52A9-E02C-433C-8D17-6687436BF91F}" presName="text" presStyleLbl="fgAcc0" presStyleIdx="2" presStyleCnt="3">
        <dgm:presLayoutVars>
          <dgm:chPref val="3"/>
        </dgm:presLayoutVars>
      </dgm:prSet>
      <dgm:spPr/>
    </dgm:pt>
    <dgm:pt modelId="{FFA75A61-4BB9-4950-9936-710053B6624F}" type="pres">
      <dgm:prSet presAssocID="{0A6B52A9-E02C-433C-8D17-6687436BF91F}" presName="hierChild2" presStyleCnt="0"/>
      <dgm:spPr/>
    </dgm:pt>
  </dgm:ptLst>
  <dgm:cxnLst>
    <dgm:cxn modelId="{C973AF03-9391-43D7-A88A-009080E7DD52}" type="presOf" srcId="{0A6B52A9-E02C-433C-8D17-6687436BF91F}" destId="{CFF56D7F-027F-4D13-B47D-8BFBE991BDE1}" srcOrd="0" destOrd="0" presId="urn:microsoft.com/office/officeart/2005/8/layout/hierarchy1"/>
    <dgm:cxn modelId="{41FBB904-057C-4335-B1F2-46607BD977F9}" srcId="{27F7F0BE-6D42-40A9-ABCB-7A25E501E775}" destId="{5A4C4047-28C0-4312-915D-D06ADB3AB5A3}" srcOrd="1" destOrd="0" parTransId="{EF4A42A4-2FEB-4202-8DEB-475B9D381419}" sibTransId="{7D8FD900-BB75-40C1-880F-E9392D3E4A6F}"/>
    <dgm:cxn modelId="{BBF3B409-1686-49B9-A6C2-95BC7A865A00}" srcId="{27F7F0BE-6D42-40A9-ABCB-7A25E501E775}" destId="{0A6B52A9-E02C-433C-8D17-6687436BF91F}" srcOrd="2" destOrd="0" parTransId="{86700DF8-1C3B-4C9B-A791-B00F915BC650}" sibTransId="{CE159654-498D-4592-BE12-F0FECBAA0326}"/>
    <dgm:cxn modelId="{572BD214-99D5-4063-9E32-CFCA98DC979E}" type="presOf" srcId="{24D6BE36-6349-457C-AC39-77724829558A}" destId="{99F8AC78-3695-4862-9469-BDE623B03BF6}" srcOrd="0" destOrd="0" presId="urn:microsoft.com/office/officeart/2005/8/layout/hierarchy1"/>
    <dgm:cxn modelId="{D0BF8C6E-CA0D-4523-82B8-FCAC90DE2356}" type="presOf" srcId="{27F7F0BE-6D42-40A9-ABCB-7A25E501E775}" destId="{15A7F308-E099-483E-BFA9-FE7414D2789A}" srcOrd="0" destOrd="0" presId="urn:microsoft.com/office/officeart/2005/8/layout/hierarchy1"/>
    <dgm:cxn modelId="{94BD5355-9A9F-45D3-967C-6169C4920606}" srcId="{27F7F0BE-6D42-40A9-ABCB-7A25E501E775}" destId="{24D6BE36-6349-457C-AC39-77724829558A}" srcOrd="0" destOrd="0" parTransId="{7EC84208-1AEF-40BF-A28B-9F2A0F4F88D8}" sibTransId="{2F9A7F89-FCAE-4D13-978D-175445CCE65F}"/>
    <dgm:cxn modelId="{A51E14FA-F2D5-49C2-86F6-D88ACD2DCC9A}" type="presOf" srcId="{5A4C4047-28C0-4312-915D-D06ADB3AB5A3}" destId="{A47442D3-7A1D-4BFF-9F14-1FF28DE65121}" srcOrd="0" destOrd="0" presId="urn:microsoft.com/office/officeart/2005/8/layout/hierarchy1"/>
    <dgm:cxn modelId="{E216B7D5-1D3C-4507-AA1B-C53F30C1A93F}" type="presParOf" srcId="{15A7F308-E099-483E-BFA9-FE7414D2789A}" destId="{634D543A-5F26-4ADB-83BF-3F5D33BD5AE0}" srcOrd="0" destOrd="0" presId="urn:microsoft.com/office/officeart/2005/8/layout/hierarchy1"/>
    <dgm:cxn modelId="{C685CA6F-49BD-4A9F-AEF2-078C6B694250}" type="presParOf" srcId="{634D543A-5F26-4ADB-83BF-3F5D33BD5AE0}" destId="{65BCA4C9-E80E-4160-807C-34750324D7CF}" srcOrd="0" destOrd="0" presId="urn:microsoft.com/office/officeart/2005/8/layout/hierarchy1"/>
    <dgm:cxn modelId="{3D473008-69E2-4387-9972-422CB899D784}" type="presParOf" srcId="{65BCA4C9-E80E-4160-807C-34750324D7CF}" destId="{5E563EDF-DC14-48C1-AF77-6AE7FA470D34}" srcOrd="0" destOrd="0" presId="urn:microsoft.com/office/officeart/2005/8/layout/hierarchy1"/>
    <dgm:cxn modelId="{56F3418E-BB55-4B1E-A074-1E32D44220AB}" type="presParOf" srcId="{65BCA4C9-E80E-4160-807C-34750324D7CF}" destId="{99F8AC78-3695-4862-9469-BDE623B03BF6}" srcOrd="1" destOrd="0" presId="urn:microsoft.com/office/officeart/2005/8/layout/hierarchy1"/>
    <dgm:cxn modelId="{91774CDB-6998-461E-B2B4-E77304DB1A58}" type="presParOf" srcId="{634D543A-5F26-4ADB-83BF-3F5D33BD5AE0}" destId="{7B0BACDA-5C26-4598-9102-8B89FCD732B9}" srcOrd="1" destOrd="0" presId="urn:microsoft.com/office/officeart/2005/8/layout/hierarchy1"/>
    <dgm:cxn modelId="{493552D7-4231-42BF-9CBD-85801469592D}" type="presParOf" srcId="{15A7F308-E099-483E-BFA9-FE7414D2789A}" destId="{F77F77A6-5B9A-4658-B3C6-9268BBEC81B5}" srcOrd="1" destOrd="0" presId="urn:microsoft.com/office/officeart/2005/8/layout/hierarchy1"/>
    <dgm:cxn modelId="{1C3D7658-A74E-499D-886A-987A4B0D45C0}" type="presParOf" srcId="{F77F77A6-5B9A-4658-B3C6-9268BBEC81B5}" destId="{A9633534-D2BB-4145-BC37-E510E369FE7D}" srcOrd="0" destOrd="0" presId="urn:microsoft.com/office/officeart/2005/8/layout/hierarchy1"/>
    <dgm:cxn modelId="{B81583CA-4F4E-4D28-AD76-1400221B908E}" type="presParOf" srcId="{A9633534-D2BB-4145-BC37-E510E369FE7D}" destId="{4BB26B4D-C05E-4186-B885-B2CB3E30CDD6}" srcOrd="0" destOrd="0" presId="urn:microsoft.com/office/officeart/2005/8/layout/hierarchy1"/>
    <dgm:cxn modelId="{4736E660-8223-4756-B29C-804C9E2F3C6E}" type="presParOf" srcId="{A9633534-D2BB-4145-BC37-E510E369FE7D}" destId="{A47442D3-7A1D-4BFF-9F14-1FF28DE65121}" srcOrd="1" destOrd="0" presId="urn:microsoft.com/office/officeart/2005/8/layout/hierarchy1"/>
    <dgm:cxn modelId="{4790FDB2-4025-46FC-8E2C-3C3B5FB693B3}" type="presParOf" srcId="{F77F77A6-5B9A-4658-B3C6-9268BBEC81B5}" destId="{A635401E-2DEF-4545-BFC6-7899A3FBB508}" srcOrd="1" destOrd="0" presId="urn:microsoft.com/office/officeart/2005/8/layout/hierarchy1"/>
    <dgm:cxn modelId="{7BB39F89-EFF5-4F01-8DE1-54990E93A9DC}" type="presParOf" srcId="{15A7F308-E099-483E-BFA9-FE7414D2789A}" destId="{54EFCD7E-E189-4F91-A282-C025934A1517}" srcOrd="2" destOrd="0" presId="urn:microsoft.com/office/officeart/2005/8/layout/hierarchy1"/>
    <dgm:cxn modelId="{3373F9C3-E48E-40EA-81EB-18B6B1456C13}" type="presParOf" srcId="{54EFCD7E-E189-4F91-A282-C025934A1517}" destId="{1AB5AB69-8AE7-4D44-B59A-599DBD8DC3B7}" srcOrd="0" destOrd="0" presId="urn:microsoft.com/office/officeart/2005/8/layout/hierarchy1"/>
    <dgm:cxn modelId="{6184A8F3-BEAE-4FE2-AE4C-1388079F5549}" type="presParOf" srcId="{1AB5AB69-8AE7-4D44-B59A-599DBD8DC3B7}" destId="{F36EE4B9-2F7E-48CF-8188-1A6676DB76C7}" srcOrd="0" destOrd="0" presId="urn:microsoft.com/office/officeart/2005/8/layout/hierarchy1"/>
    <dgm:cxn modelId="{5486BC69-1766-45D0-8A54-F9DF542748BB}" type="presParOf" srcId="{1AB5AB69-8AE7-4D44-B59A-599DBD8DC3B7}" destId="{CFF56D7F-027F-4D13-B47D-8BFBE991BDE1}" srcOrd="1" destOrd="0" presId="urn:microsoft.com/office/officeart/2005/8/layout/hierarchy1"/>
    <dgm:cxn modelId="{BD3A693B-A9E9-4322-A614-BDD639A485BD}" type="presParOf" srcId="{54EFCD7E-E189-4F91-A282-C025934A1517}" destId="{FFA75A61-4BB9-4950-9936-710053B662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63EDF-DC14-48C1-AF77-6AE7FA470D34}">
      <dsp:nvSpPr>
        <dsp:cNvPr id="0" name=""/>
        <dsp:cNvSpPr/>
      </dsp:nvSpPr>
      <dsp:spPr>
        <a:xfrm>
          <a:off x="0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8AC78-3695-4862-9469-BDE623B03BF6}">
      <dsp:nvSpPr>
        <dsp:cNvPr id="0" name=""/>
        <dsp:cNvSpPr/>
      </dsp:nvSpPr>
      <dsp:spPr>
        <a:xfrm>
          <a:off x="168542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ORKL.eu</a:t>
          </a:r>
        </a:p>
      </dsp:txBody>
      <dsp:txXfrm>
        <a:off x="196754" y="1802328"/>
        <a:ext cx="1460458" cy="906796"/>
      </dsp:txXfrm>
    </dsp:sp>
    <dsp:sp modelId="{4BB26B4D-C05E-4186-B885-B2CB3E30CDD6}">
      <dsp:nvSpPr>
        <dsp:cNvPr id="0" name=""/>
        <dsp:cNvSpPr/>
      </dsp:nvSpPr>
      <dsp:spPr>
        <a:xfrm>
          <a:off x="1853967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442D3-7A1D-4BFF-9F14-1FF28DE65121}">
      <dsp:nvSpPr>
        <dsp:cNvPr id="0" name=""/>
        <dsp:cNvSpPr/>
      </dsp:nvSpPr>
      <dsp:spPr>
        <a:xfrm>
          <a:off x="2022510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Bosch</a:t>
          </a:r>
        </a:p>
      </dsp:txBody>
      <dsp:txXfrm>
        <a:off x="2050722" y="1802328"/>
        <a:ext cx="1460458" cy="906796"/>
      </dsp:txXfrm>
    </dsp:sp>
    <dsp:sp modelId="{F36EE4B9-2F7E-48CF-8188-1A6676DB76C7}">
      <dsp:nvSpPr>
        <dsp:cNvPr id="0" name=""/>
        <dsp:cNvSpPr/>
      </dsp:nvSpPr>
      <dsp:spPr>
        <a:xfrm>
          <a:off x="3707935" y="1614001"/>
          <a:ext cx="1516882" cy="9632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56D7F-027F-4D13-B47D-8BFBE991BDE1}">
      <dsp:nvSpPr>
        <dsp:cNvPr id="0" name=""/>
        <dsp:cNvSpPr/>
      </dsp:nvSpPr>
      <dsp:spPr>
        <a:xfrm>
          <a:off x="3876478" y="1774116"/>
          <a:ext cx="1516882" cy="96322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Mitre</a:t>
          </a:r>
          <a:endParaRPr lang="en-US" sz="2800" kern="1200" dirty="0"/>
        </a:p>
      </dsp:txBody>
      <dsp:txXfrm>
        <a:off x="3904690" y="1802328"/>
        <a:ext cx="1460458" cy="906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</a:t>
            </a:r>
            <a:r>
              <a:rPr lang="en-US" i="1" dirty="0" err="1"/>
              <a:t>aaron@lo-res.org</a:t>
            </a:r>
            <a:r>
              <a:rPr lang="en-US" i="1" dirty="0"/>
              <a:t>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</a:t>
            </a:r>
            <a:r>
              <a:rPr lang="en-US" i="1" dirty="0" err="1"/>
              <a:t>PRIAM.ai</a:t>
            </a:r>
            <a:r>
              <a:rPr lang="en-US" i="1" dirty="0"/>
              <a:t>, IT); </a:t>
            </a:r>
            <a:r>
              <a:rPr lang="en-US" i="1" dirty="0" err="1"/>
              <a:t>Syra</a:t>
            </a:r>
            <a:r>
              <a:rPr lang="en-US" i="1" dirty="0"/>
              <a:t>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943" y="1648906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5097-8D54-C942-80CB-0BE01FD3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2200">
                <a:sym typeface="Wingdings" pitchFamily="2" charset="2"/>
              </a:rPr>
              <a:t>Well understood field</a:t>
            </a:r>
          </a:p>
          <a:p>
            <a:r>
              <a:rPr lang="en-US" sz="2200">
                <a:sym typeface="Wingdings" pitchFamily="2" charset="2"/>
              </a:rPr>
              <a:t>Our current best attempt:  QUIZ approach!</a:t>
            </a:r>
          </a:p>
          <a:p>
            <a:endParaRPr lang="en-US" sz="2200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Hand-curated data set with quiz questions . You can then score how well a RAG system can answer the quiz questions</a:t>
            </a:r>
          </a:p>
          <a:p>
            <a:endParaRPr lang="en-US" sz="2200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Trick: we can get structured information out of LLMS (JSON mode, </a:t>
            </a:r>
            <a:r>
              <a:rPr lang="en-US" sz="2200" err="1">
                <a:sym typeface="Wingdings" pitchFamily="2" charset="2"/>
              </a:rPr>
              <a:t>kor</a:t>
            </a:r>
            <a:r>
              <a:rPr lang="en-US" sz="2200">
                <a:sym typeface="Wingdings" pitchFamily="2" charset="2"/>
              </a:rPr>
              <a:t>)  ask questions and ask it to answer in JSON.</a:t>
            </a:r>
          </a:p>
          <a:p>
            <a:r>
              <a:rPr lang="en-US" sz="2200">
                <a:sym typeface="Wingdings" pitchFamily="2" charset="2"/>
              </a:rPr>
              <a:t> we can then compare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/>
              <a:t>A big challenge with LLMs is ensuring they’re not hallucinating</a:t>
            </a:r>
          </a:p>
          <a:p>
            <a:pPr marL="0" indent="0">
              <a:buNone/>
            </a:pPr>
            <a:r>
              <a:rPr lang="en-GB" sz="200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We need your support here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Intro &amp; Demo of the NER system</a:t>
            </a:r>
          </a:p>
          <a:p>
            <a:r>
              <a:rPr lang="en-US" sz="2000"/>
              <a:t>People will get the model upfront, if they sign up </a:t>
            </a:r>
            <a:r>
              <a:rPr lang="en-US" sz="2000" b="1"/>
              <a:t>XXX where to sign up ? XXX</a:t>
            </a:r>
            <a:r>
              <a:rPr lang="en-US" sz="2000"/>
              <a:t> and label 10 reports.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Mapping T-codes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XXX who will take that part ? Who will present? XXX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The power is in combining them to see the whole picture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A977A7D-0185-B14D-0675-1346F266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9" r="2943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</p:txBody>
      </p:sp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a couple of use-cases: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be up to date all the time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Mapping TTPs / text to MITRE </a:t>
            </a:r>
            <a:r>
              <a:rPr lang="en-US" sz="2000" dirty="0" err="1">
                <a:sym typeface="Wingdings" pitchFamily="2" charset="2"/>
              </a:rPr>
              <a:t>Att&amp;ck</a:t>
            </a:r>
            <a:r>
              <a:rPr lang="en-US" sz="2000" dirty="0">
                <a:sym typeface="Wingdings" pitchFamily="2" charset="2"/>
              </a:rPr>
              <a:t> T-Codes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B2EAA-C5A0-654E-8A25-6DE40B0C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Existing data sets  XXX who? XX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AE17B9-E1D9-81D2-4C89-8A9A440FC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2" r="1257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D40903EE-FB5E-DC6D-F7F1-DE252CE74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686103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10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Microsoft Office PowerPoint</Application>
  <PresentationFormat>Widescreen</PresentationFormat>
  <Paragraphs>174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Why to use LLMs for CTI?</vt:lpstr>
      <vt:lpstr>Constraints in the CTI work-environment</vt:lpstr>
      <vt:lpstr>Core questions to evaluating AI in CTI</vt:lpstr>
      <vt:lpstr>Existing data and benchmark datasets</vt:lpstr>
      <vt:lpstr>Existing data sets  XXX who? XX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How to benchmark RAG?</vt:lpstr>
      <vt:lpstr>Guardrails</vt:lpstr>
      <vt:lpstr>UC 3:NER</vt:lpstr>
      <vt:lpstr>Evaluation NER</vt:lpstr>
      <vt:lpstr>We need your support here</vt:lpstr>
      <vt:lpstr>UC 4: Mapping T-codes</vt:lpstr>
      <vt:lpstr>UC 5: knowledge graph (STIX) unification</vt:lpstr>
      <vt:lpstr>You’ve got a graph, make it better!</vt:lpstr>
      <vt:lpstr>Challenges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How to measure quality of LLMs</dc:title>
  <dc:creator>Aaron Kaplan</dc:creator>
  <cp:lastModifiedBy>Syra Marshall</cp:lastModifiedBy>
  <cp:revision>43</cp:revision>
  <dcterms:created xsi:type="dcterms:W3CDTF">2024-04-02T16:26:06Z</dcterms:created>
  <dcterms:modified xsi:type="dcterms:W3CDTF">2024-04-12T18:49:16Z</dcterms:modified>
</cp:coreProperties>
</file>